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87548" y="218751"/>
            <a:ext cx="1158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カントリー　リビングダイニングセット　 （卸売り </a:t>
            </a:r>
            <a:r>
              <a:rPr lang="en-US" altLang="ja-JP" b="1" dirty="0"/>
              <a:t>16</a:t>
            </a:r>
            <a:r>
              <a:rPr lang="ja-JP" altLang="en-US" b="1" dirty="0"/>
              <a:t>万円） </a:t>
            </a:r>
            <a:r>
              <a:rPr kumimoji="1" lang="ja-JP" altLang="en-US" b="1" dirty="0"/>
              <a:t>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09476" y="5546224"/>
            <a:ext cx="260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90021" y="6046615"/>
            <a:ext cx="21587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W28xD28xH24(</a:t>
            </a:r>
            <a:r>
              <a:rPr lang="ja-JP" altLang="en-US" sz="900" dirty="0"/>
              <a:t>コード長さ　</a:t>
            </a:r>
            <a:r>
              <a:rPr lang="en-US" altLang="ja-JP" sz="900" dirty="0"/>
              <a:t>1m)</a:t>
            </a:r>
          </a:p>
          <a:p>
            <a:r>
              <a:rPr lang="ja-JP" altLang="en-US" sz="900" dirty="0"/>
              <a:t>ガラス　アルミ</a:t>
            </a:r>
          </a:p>
          <a:p>
            <a:r>
              <a:rPr lang="ja-JP" altLang="en-US" sz="900" dirty="0"/>
              <a:t>電球付属</a:t>
            </a:r>
            <a:r>
              <a:rPr lang="en-US" altLang="ja-JP" sz="900" dirty="0"/>
              <a:t>(LHB-91)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52231" y="3230451"/>
            <a:ext cx="30128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118x</a:t>
            </a:r>
            <a:r>
              <a:rPr lang="ja-JP" altLang="en-US" sz="900" dirty="0"/>
              <a:t>奥行</a:t>
            </a:r>
            <a:r>
              <a:rPr lang="en-US" altLang="ja-JP" sz="900" dirty="0"/>
              <a:t>75x</a:t>
            </a:r>
            <a:r>
              <a:rPr lang="ja-JP" altLang="en-US" sz="900" dirty="0"/>
              <a:t>高さ</a:t>
            </a:r>
            <a:r>
              <a:rPr lang="en-US" altLang="ja-JP" sz="900" dirty="0"/>
              <a:t>73cm</a:t>
            </a:r>
          </a:p>
          <a:p>
            <a:r>
              <a:rPr lang="ja-JP" altLang="en-US" sz="900" dirty="0"/>
              <a:t>チェア：幅</a:t>
            </a:r>
            <a:r>
              <a:rPr lang="en-US" altLang="ja-JP" sz="900" dirty="0"/>
              <a:t>41.5×</a:t>
            </a:r>
            <a:r>
              <a:rPr lang="ja-JP" altLang="en-US" sz="900" dirty="0"/>
              <a:t>奥行</a:t>
            </a:r>
            <a:r>
              <a:rPr lang="en-US" altLang="ja-JP" sz="900" dirty="0"/>
              <a:t>45×</a:t>
            </a:r>
            <a:r>
              <a:rPr lang="ja-JP" altLang="en-US" sz="900" dirty="0"/>
              <a:t>高さ</a:t>
            </a:r>
            <a:r>
              <a:rPr lang="en-US" altLang="ja-JP" sz="900" dirty="0"/>
              <a:t>85cm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44.5</a:t>
            </a:r>
            <a:r>
              <a:rPr lang="ja-JP" altLang="en-US" sz="900" dirty="0"/>
              <a:t>）</a:t>
            </a:r>
            <a:endParaRPr lang="en-US" altLang="ja-JP" sz="900" dirty="0"/>
          </a:p>
          <a:p>
            <a:r>
              <a:rPr lang="ja-JP" altLang="en-US" sz="900" dirty="0"/>
              <a:t>素材・成分：材質：パイン材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28916" y="2882802"/>
            <a:ext cx="2872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Ｗ１６０</a:t>
            </a:r>
            <a:r>
              <a:rPr lang="en-US" altLang="ja-JP" sz="900" dirty="0"/>
              <a:t>×</a:t>
            </a:r>
            <a:r>
              <a:rPr lang="ja-JP" altLang="en-US" sz="900" dirty="0"/>
              <a:t>Ｄ７０</a:t>
            </a:r>
            <a:r>
              <a:rPr lang="en-US" altLang="ja-JP" sz="900" dirty="0"/>
              <a:t>×</a:t>
            </a:r>
            <a:r>
              <a:rPr lang="ja-JP" altLang="en-US" sz="900" dirty="0"/>
              <a:t>Ｈ７０（３９）</a:t>
            </a:r>
            <a:endParaRPr lang="en-US" altLang="ja-JP" sz="900" dirty="0"/>
          </a:p>
          <a:p>
            <a:r>
              <a:rPr lang="ja-JP" altLang="en-US" sz="900" dirty="0"/>
              <a:t>表面：ファブリック（ポリエステル１００％） </a:t>
            </a:r>
            <a:endParaRPr lang="en-US" altLang="ja-JP" sz="900" dirty="0"/>
          </a:p>
          <a:p>
            <a:r>
              <a:rPr lang="ja-JP" altLang="en-US" sz="900" dirty="0"/>
              <a:t>構造：Ｓバネ・ウレタン・木枠 ローリングギア機能</a:t>
            </a:r>
            <a:endParaRPr lang="en-US" altLang="ja-JP" sz="900" dirty="0"/>
          </a:p>
          <a:p>
            <a:r>
              <a:rPr lang="zh-CN" altLang="en-US" sz="900" dirty="0"/>
              <a:t>脚高：１０ｃｍ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380676" y="2971777"/>
            <a:ext cx="214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商品サイズ：幅</a:t>
            </a:r>
            <a:r>
              <a:rPr lang="en-US" altLang="ja-JP" sz="900" dirty="0"/>
              <a:t>90x</a:t>
            </a:r>
            <a:r>
              <a:rPr lang="ja-JP" altLang="en-US" sz="900" dirty="0"/>
              <a:t>奥行</a:t>
            </a:r>
            <a:r>
              <a:rPr lang="en-US" altLang="ja-JP" sz="900" dirty="0"/>
              <a:t>50x</a:t>
            </a:r>
            <a:r>
              <a:rPr lang="ja-JP" altLang="en-US" sz="900" dirty="0"/>
              <a:t>高さ</a:t>
            </a:r>
            <a:r>
              <a:rPr lang="en-US" altLang="ja-JP" sz="900" dirty="0"/>
              <a:t>35cm</a:t>
            </a:r>
          </a:p>
          <a:p>
            <a:r>
              <a:rPr lang="ja-JP" altLang="en-US" sz="900" dirty="0"/>
              <a:t>パイン・ラッカー塗装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111674" y="5474511"/>
            <a:ext cx="21448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en-US" altLang="ja-JP" sz="900" dirty="0"/>
              <a:t>W1180×D395 ×H456 mm</a:t>
            </a:r>
          </a:p>
          <a:p>
            <a:r>
              <a:rPr lang="ja-JP" altLang="en-US" sz="900" dirty="0"/>
              <a:t>素材・成分：</a:t>
            </a:r>
            <a:r>
              <a:rPr lang="en-US" altLang="ja-JP" sz="900" dirty="0"/>
              <a:t>[</a:t>
            </a:r>
            <a:r>
              <a:rPr lang="ja-JP" altLang="en-US" sz="900" dirty="0"/>
              <a:t>本体</a:t>
            </a:r>
            <a:r>
              <a:rPr lang="en-US" altLang="ja-JP" sz="900" dirty="0"/>
              <a:t>]</a:t>
            </a:r>
            <a:r>
              <a:rPr lang="ja-JP" altLang="en-US" sz="900" dirty="0"/>
              <a:t>プリント紙化粧繊維板、</a:t>
            </a:r>
            <a:r>
              <a:rPr lang="en-US" altLang="ja-JP" sz="900" dirty="0"/>
              <a:t>[</a:t>
            </a:r>
            <a:r>
              <a:rPr lang="ja-JP" altLang="en-US" sz="900" dirty="0"/>
              <a:t>ガラス部</a:t>
            </a:r>
            <a:r>
              <a:rPr lang="en-US" altLang="ja-JP" sz="900" dirty="0"/>
              <a:t>]5mm</a:t>
            </a:r>
            <a:r>
              <a:rPr lang="ja-JP" altLang="en-US" sz="900" dirty="0"/>
              <a:t>厚クロスガラス</a:t>
            </a:r>
            <a:endParaRPr lang="en-US" altLang="ja-JP" sz="900" dirty="0"/>
          </a:p>
          <a:p>
            <a:r>
              <a:rPr kumimoji="1" lang="ja-JP" altLang="en-US" sz="900" b="1" dirty="0">
                <a:solidFill>
                  <a:srgbClr val="FF0000"/>
                </a:solidFill>
              </a:rPr>
              <a:t>組み立て家具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526561" y="2978326"/>
            <a:ext cx="2450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pl-PL" sz="900" dirty="0"/>
              <a:t>本体寸法</a:t>
            </a:r>
            <a:r>
              <a:rPr lang="pl-PL" altLang="ja-JP" sz="900" dirty="0"/>
              <a:t>: W 800mm×H250mm×D130mm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</a:t>
            </a:r>
            <a:r>
              <a:rPr lang="en-US" altLang="ja-JP" sz="900" b="1" dirty="0">
                <a:solidFill>
                  <a:srgbClr val="FF0000"/>
                </a:solidFill>
              </a:rPr>
              <a:t>(</a:t>
            </a:r>
            <a:r>
              <a:rPr lang="ja-JP" altLang="en-US" sz="900" b="1" dirty="0">
                <a:solidFill>
                  <a:srgbClr val="FF0000"/>
                </a:solidFill>
              </a:rPr>
              <a:t>電球別売</a:t>
            </a:r>
            <a:r>
              <a:rPr lang="en-US" altLang="ja-JP" sz="900" b="1" dirty="0">
                <a:solidFill>
                  <a:srgbClr val="FF0000"/>
                </a:solidFill>
              </a:rPr>
              <a:t>)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DF196472-9C60-4F8C-8BC7-E5EF338CE9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66" y="1210568"/>
            <a:ext cx="2827550" cy="2008561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5318A3E8-A929-48E1-8FB9-65E38806E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719" y="1718861"/>
            <a:ext cx="1941620" cy="1103193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C32219B-1DD0-4158-BF0D-3A7E76CC8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279" y="3762184"/>
            <a:ext cx="1263027" cy="225588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CE8EF24-F8CE-45FF-B0F1-087BD258D4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9384" y="1143040"/>
            <a:ext cx="2704885" cy="173976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7795874-B73C-417E-BA9D-6F2D1BAB50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819" y="3445401"/>
            <a:ext cx="2598979" cy="259897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6570DE0-4319-4A1E-98B4-75D2715129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1239" y="1043781"/>
            <a:ext cx="1795539" cy="192799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D63AB6D-5394-4ACD-841C-71C40356DE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893" y="3920710"/>
            <a:ext cx="2270939" cy="158965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393595F-9528-45EB-87E1-CC2843C0820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645" y="4203295"/>
            <a:ext cx="2117519" cy="1083192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859BE63F-919E-4BC6-8C70-EA29BA1C8AB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706" y="4012755"/>
            <a:ext cx="1797240" cy="185559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48CC30C-EEB9-40E0-AA42-8DCD0919CDE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134" y="2618913"/>
            <a:ext cx="1090347" cy="1322921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7BD84BA-3A73-4931-9953-1596ABF35408}"/>
              </a:ext>
            </a:extLst>
          </p:cNvPr>
          <p:cNvSpPr txBox="1"/>
          <p:nvPr/>
        </p:nvSpPr>
        <p:spPr>
          <a:xfrm>
            <a:off x="2179045" y="6059620"/>
            <a:ext cx="18559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450w 550h 100d</a:t>
            </a:r>
          </a:p>
          <a:p>
            <a:r>
              <a:rPr lang="ja-JP" altLang="en-US" sz="900" dirty="0"/>
              <a:t>木の枠から麻ひもで吊るされた</a:t>
            </a:r>
            <a:endParaRPr lang="en-US" altLang="ja-JP" sz="900" dirty="0"/>
          </a:p>
          <a:p>
            <a:r>
              <a:rPr lang="ja-JP" altLang="en-US" sz="900" dirty="0"/>
              <a:t>小さな丸いガラス</a:t>
            </a:r>
            <a:endParaRPr lang="en-US" altLang="ja-JP" sz="900" dirty="0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120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23</cp:revision>
  <dcterms:created xsi:type="dcterms:W3CDTF">2019-01-17T13:40:01Z</dcterms:created>
  <dcterms:modified xsi:type="dcterms:W3CDTF">2019-02-15T12:16:58Z</dcterms:modified>
</cp:coreProperties>
</file>